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3"/>
    <p:sldId id="264" r:id="rId4"/>
    <p:sldId id="265" r:id="rId5"/>
    <p:sldId id="257" r:id="rId6"/>
    <p:sldId id="260" r:id="rId7"/>
    <p:sldId id="261" r:id="rId8"/>
    <p:sldId id="258" r:id="rId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2" Type="http://schemas.openxmlformats.org/officeDocument/2006/relationships/tableStyles" Target="tableStyles.xml"/><Relationship Id="rId11" Type="http://schemas.openxmlformats.org/officeDocument/2006/relationships/viewProps" Target="viewProps.xml"/><Relationship Id="rId10" Type="http://schemas.openxmlformats.org/officeDocument/2006/relationships/presProps" Target="presProps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blipFill dpi="0" rotWithShape="1">
          <a:blip r:embed="rId2" cstate="email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2979505"/>
            <a:ext cx="9144000" cy="1249595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4374968"/>
            <a:ext cx="9144000" cy="417794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 smtClean="0"/>
              <a:t>单击此处编辑母版副标题样式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872C6C-86FE-4485-A0A2-08436BE2897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5B67D-56AD-4C1D-93A1-BC8BE0AAD1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872C6C-86FE-4485-A0A2-08436BE2897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5B67D-56AD-4C1D-93A1-BC8BE0AAD171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800" y="363600"/>
            <a:ext cx="10515600" cy="581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r>
              <a:rPr lang="zh-CN" altLang="en-US" sz="2400" dirty="0" smtClean="0"/>
              <a:t>单击此处编辑文本</a:t>
            </a:r>
            <a:endParaRPr lang="en-US" altLang="zh-CN" sz="2400" dirty="0" smtClean="0"/>
          </a:p>
          <a:p>
            <a:pPr lvl="1"/>
            <a:r>
              <a:rPr lang="zh-CN" altLang="en-US" sz="2000" dirty="0" smtClean="0"/>
              <a:t>第二级</a:t>
            </a:r>
            <a:endParaRPr lang="zh-CN" altLang="en-US" sz="2000" dirty="0" smtClean="0"/>
          </a:p>
          <a:p>
            <a:pPr lvl="2"/>
            <a:r>
              <a:rPr lang="zh-CN" altLang="en-US" sz="1800" dirty="0" smtClean="0"/>
              <a:t>第三级</a:t>
            </a:r>
            <a:endParaRPr lang="zh-CN" altLang="en-US" sz="1800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872C6C-86FE-4485-A0A2-08436BE2897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5B67D-56AD-4C1D-93A1-BC8BE0AAD1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blipFill dpi="0" rotWithShape="1">
          <a:blip r:embed="rId2" cstate="email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181600" y="2598057"/>
            <a:ext cx="6165850" cy="737961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5181600" y="3353482"/>
            <a:ext cx="6172200" cy="550862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872C6C-86FE-4485-A0A2-08436BE2897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5B67D-56AD-4C1D-93A1-BC8BE0AAD1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219200"/>
            <a:ext cx="5181600" cy="4957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r>
              <a:rPr lang="zh-CN" altLang="en-US" sz="2400" dirty="0" smtClean="0"/>
              <a:t>单击此处编辑文本</a:t>
            </a:r>
            <a:endParaRPr lang="en-US" altLang="zh-CN" sz="2400" dirty="0" smtClean="0"/>
          </a:p>
          <a:p>
            <a:pPr lvl="1"/>
            <a:r>
              <a:rPr lang="zh-CN" altLang="en-US" sz="2000" dirty="0" smtClean="0"/>
              <a:t>第二级</a:t>
            </a:r>
            <a:endParaRPr lang="zh-CN" altLang="en-US" sz="2000" dirty="0" smtClean="0"/>
          </a:p>
          <a:p>
            <a:pPr lvl="2"/>
            <a:r>
              <a:rPr lang="zh-CN" altLang="en-US" sz="1800" dirty="0" smtClean="0"/>
              <a:t>第三级</a:t>
            </a:r>
            <a:endParaRPr lang="zh-CN" altLang="en-US" sz="1800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219200"/>
            <a:ext cx="5181600" cy="4957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r>
              <a:rPr lang="zh-CN" altLang="en-US" sz="2400" dirty="0" smtClean="0"/>
              <a:t>单击此处编辑文本</a:t>
            </a:r>
            <a:endParaRPr lang="en-US" altLang="zh-CN" sz="2400" dirty="0" smtClean="0"/>
          </a:p>
          <a:p>
            <a:pPr lvl="1"/>
            <a:r>
              <a:rPr lang="zh-CN" altLang="en-US" sz="2000" dirty="0" smtClean="0"/>
              <a:t>第二级</a:t>
            </a:r>
            <a:endParaRPr lang="zh-CN" altLang="en-US" sz="2000" dirty="0" smtClean="0"/>
          </a:p>
          <a:p>
            <a:pPr lvl="2"/>
            <a:r>
              <a:rPr lang="zh-CN" altLang="en-US" sz="1800" dirty="0" smtClean="0"/>
              <a:t>第三级</a:t>
            </a:r>
            <a:endParaRPr lang="zh-CN" altLang="en-US" sz="1800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872C6C-86FE-4485-A0A2-08436BE2897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5B67D-56AD-4C1D-93A1-BC8BE0AAD1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82000" y="365125"/>
            <a:ext cx="10472400" cy="576000"/>
          </a:xfrm>
        </p:spPr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2966400" y="2282400"/>
            <a:ext cx="2764800" cy="1090800"/>
          </a:xfrm>
        </p:spPr>
        <p:txBody>
          <a:bodyPr anchor="ctr" anchorCtr="0">
            <a:normAutofit/>
          </a:bodyPr>
          <a:lstStyle>
            <a:lvl1pPr marL="0" indent="0" algn="l">
              <a:buNone/>
              <a:defRPr sz="5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 smtClean="0"/>
              <a:t>标题</a:t>
            </a:r>
            <a:endParaRPr lang="zh-CN" altLang="en-US" dirty="0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2599200" y="3488399"/>
            <a:ext cx="3322800" cy="1903407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Font typeface="Arial" pitchFamily="34" charset="0"/>
              <a:buNone/>
              <a:defRPr sz="2400"/>
            </a:lvl1pPr>
            <a:lvl2pPr marL="441325" indent="0" algn="ctr">
              <a:buFont typeface="Arial" pitchFamily="34" charset="0"/>
              <a:buNone/>
              <a:defRPr sz="2000"/>
            </a:lvl2pPr>
            <a:lvl3pPr marL="914400" indent="0" algn="ctr">
              <a:buFont typeface="Arial" pitchFamily="34" charset="0"/>
              <a:buNone/>
              <a:defRPr sz="1800"/>
            </a:lvl3pPr>
            <a:lvl4pPr marL="1371600" indent="0" algn="ctr">
              <a:buFont typeface="Arial" pitchFamily="34" charset="0"/>
              <a:buNone/>
              <a:defRPr sz="1800"/>
            </a:lvl4pPr>
            <a:lvl5pPr marL="1828800" indent="0" algn="ctr">
              <a:buFont typeface="Arial" pitchFamily="34" charset="0"/>
              <a:buNone/>
              <a:defRPr sz="1800"/>
            </a:lvl5pPr>
          </a:lstStyle>
          <a:p>
            <a:r>
              <a:rPr lang="zh-CN" altLang="en-US" sz="2400" dirty="0" smtClean="0"/>
              <a:t>单击此处编辑文本</a:t>
            </a:r>
            <a:endParaRPr lang="en-US" altLang="zh-CN" sz="2400" dirty="0" smtClean="0"/>
          </a:p>
          <a:p>
            <a:pPr lvl="1"/>
            <a:r>
              <a:rPr lang="zh-CN" altLang="en-US" sz="2000" dirty="0" smtClean="0"/>
              <a:t>第二级</a:t>
            </a:r>
            <a:endParaRPr lang="zh-CN" altLang="en-US" sz="2000" dirty="0" smtClean="0"/>
          </a:p>
          <a:p>
            <a:pPr lvl="2"/>
            <a:r>
              <a:rPr lang="zh-CN" altLang="en-US" sz="1800" dirty="0" smtClean="0"/>
              <a:t>第三级</a:t>
            </a:r>
            <a:endParaRPr lang="zh-CN" altLang="en-US" sz="1800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343200" y="2282400"/>
            <a:ext cx="2764800" cy="1090800"/>
          </a:xfrm>
        </p:spPr>
        <p:txBody>
          <a:bodyPr anchor="ctr" anchorCtr="0">
            <a:normAutofit/>
          </a:bodyPr>
          <a:lstStyle>
            <a:lvl1pPr marL="0" indent="0" algn="l">
              <a:buNone/>
              <a:defRPr sz="5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 smtClean="0"/>
              <a:t>标题</a:t>
            </a:r>
            <a:endParaRPr lang="zh-CN" altLang="en-US" dirty="0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066000" y="3488399"/>
            <a:ext cx="3322800" cy="1903407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Font typeface="Arial" pitchFamily="34" charset="0"/>
              <a:buNone/>
              <a:defRPr sz="2400"/>
            </a:lvl1pPr>
            <a:lvl2pPr marL="441325" indent="0" algn="ctr">
              <a:buFont typeface="Arial" pitchFamily="34" charset="0"/>
              <a:buNone/>
              <a:defRPr sz="2000"/>
            </a:lvl2pPr>
            <a:lvl3pPr marL="914400" indent="0" algn="ctr">
              <a:buFont typeface="Arial" pitchFamily="34" charset="0"/>
              <a:buNone/>
              <a:defRPr sz="1800"/>
            </a:lvl3pPr>
            <a:lvl4pPr marL="1371600" indent="0" algn="ctr">
              <a:buFont typeface="Arial" pitchFamily="34" charset="0"/>
              <a:buNone/>
              <a:defRPr sz="1800"/>
            </a:lvl4pPr>
            <a:lvl5pPr marL="1828800" indent="0" algn="ctr">
              <a:buFont typeface="Arial" pitchFamily="34" charset="0"/>
              <a:buNone/>
              <a:defRPr sz="1800"/>
            </a:lvl5pPr>
          </a:lstStyle>
          <a:p>
            <a:r>
              <a:rPr lang="zh-CN" altLang="en-US" sz="2400" dirty="0" smtClean="0"/>
              <a:t>单击此处编辑文本</a:t>
            </a:r>
            <a:endParaRPr lang="en-US" altLang="zh-CN" sz="2400" dirty="0" smtClean="0"/>
          </a:p>
          <a:p>
            <a:pPr lvl="1"/>
            <a:r>
              <a:rPr lang="zh-CN" altLang="en-US" sz="2000" dirty="0" smtClean="0"/>
              <a:t>第二级</a:t>
            </a:r>
            <a:endParaRPr lang="zh-CN" altLang="en-US" sz="2000" dirty="0" smtClean="0"/>
          </a:p>
          <a:p>
            <a:pPr lvl="2"/>
            <a:r>
              <a:rPr lang="zh-CN" altLang="en-US" sz="1800" dirty="0" smtClean="0"/>
              <a:t>第三级</a:t>
            </a:r>
            <a:endParaRPr lang="zh-CN" altLang="en-US" sz="1800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872C6C-86FE-4485-A0A2-08436BE2897F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5B67D-56AD-4C1D-93A1-BC8BE0AAD1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blipFill dpi="0" rotWithShape="1">
          <a:blip r:embed="rId2" cstate="email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271600" y="3567600"/>
            <a:ext cx="7646400" cy="583200"/>
          </a:xfrm>
        </p:spPr>
        <p:txBody>
          <a:bodyPr anchor="t" anchorCtr="0"/>
          <a:lstStyle>
            <a:lvl1pPr algn="ctr">
              <a:defRPr/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grpSp>
        <p:nvGrpSpPr>
          <p:cNvPr id="6" name="组合 5"/>
          <p:cNvGrpSpPr/>
          <p:nvPr/>
        </p:nvGrpSpPr>
        <p:grpSpPr>
          <a:xfrm>
            <a:off x="3588387" y="4555130"/>
            <a:ext cx="5015227" cy="509273"/>
            <a:chOff x="3701527" y="4555130"/>
            <a:chExt cx="5015227" cy="509273"/>
          </a:xfrm>
        </p:grpSpPr>
        <p:sp>
          <p:nvSpPr>
            <p:cNvPr id="7" name="菱形 6"/>
            <p:cNvSpPr/>
            <p:nvPr/>
          </p:nvSpPr>
          <p:spPr>
            <a:xfrm>
              <a:off x="5954504" y="4555130"/>
              <a:ext cx="509273" cy="509273"/>
            </a:xfrm>
            <a:prstGeom prst="diamond">
              <a:avLst/>
            </a:prstGeom>
            <a:solidFill>
              <a:schemeClr val="tx1"/>
            </a:solidFill>
            <a:ln w="1206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8" name="直接连接符 7"/>
            <p:cNvCxnSpPr/>
            <p:nvPr/>
          </p:nvCxnSpPr>
          <p:spPr>
            <a:xfrm>
              <a:off x="3701527" y="4809766"/>
              <a:ext cx="213867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>
              <a:off x="6578077" y="4809766"/>
              <a:ext cx="213867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组合 9"/>
          <p:cNvGrpSpPr/>
          <p:nvPr/>
        </p:nvGrpSpPr>
        <p:grpSpPr>
          <a:xfrm>
            <a:off x="4457700" y="1269206"/>
            <a:ext cx="3276600" cy="1638300"/>
            <a:chOff x="4457700" y="1269206"/>
            <a:chExt cx="3276600" cy="1638300"/>
          </a:xfrm>
        </p:grpSpPr>
        <p:grpSp>
          <p:nvGrpSpPr>
            <p:cNvPr id="11" name="组合 10"/>
            <p:cNvGrpSpPr/>
            <p:nvPr/>
          </p:nvGrpSpPr>
          <p:grpSpPr>
            <a:xfrm>
              <a:off x="4457700" y="1269206"/>
              <a:ext cx="3276600" cy="1638300"/>
              <a:chOff x="5486400" y="1135856"/>
              <a:chExt cx="3276600" cy="1638300"/>
            </a:xfrm>
          </p:grpSpPr>
          <p:sp>
            <p:nvSpPr>
              <p:cNvPr id="13" name="直角三角形 12"/>
              <p:cNvSpPr/>
              <p:nvPr/>
            </p:nvSpPr>
            <p:spPr>
              <a:xfrm>
                <a:off x="7124700" y="1135856"/>
                <a:ext cx="1638300" cy="1638300"/>
              </a:xfrm>
              <a:prstGeom prst="rtTriangle">
                <a:avLst/>
              </a:prstGeom>
              <a:solidFill>
                <a:schemeClr val="tx1">
                  <a:alpha val="38000"/>
                </a:schemeClr>
              </a:solidFill>
              <a:ln w="1206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直角三角形 13"/>
              <p:cNvSpPr/>
              <p:nvPr/>
            </p:nvSpPr>
            <p:spPr>
              <a:xfrm flipH="1">
                <a:off x="5486400" y="1135856"/>
                <a:ext cx="1638300" cy="1638300"/>
              </a:xfrm>
              <a:prstGeom prst="rtTriangle">
                <a:avLst/>
              </a:prstGeom>
              <a:solidFill>
                <a:schemeClr val="tx1">
                  <a:alpha val="60000"/>
                </a:schemeClr>
              </a:solidFill>
              <a:ln w="1206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2" name="Freeform 9"/>
            <p:cNvSpPr>
              <a:spLocks noEditPoints="1"/>
            </p:cNvSpPr>
            <p:nvPr/>
          </p:nvSpPr>
          <p:spPr bwMode="auto">
            <a:xfrm>
              <a:off x="5816382" y="2045331"/>
              <a:ext cx="559237" cy="608885"/>
            </a:xfrm>
            <a:custGeom>
              <a:avLst/>
              <a:gdLst>
                <a:gd name="T0" fmla="*/ 132 w 184"/>
                <a:gd name="T1" fmla="*/ 24 h 200"/>
                <a:gd name="T2" fmla="*/ 52 w 184"/>
                <a:gd name="T3" fmla="*/ 24 h 200"/>
                <a:gd name="T4" fmla="*/ 52 w 184"/>
                <a:gd name="T5" fmla="*/ 44 h 200"/>
                <a:gd name="T6" fmla="*/ 132 w 184"/>
                <a:gd name="T7" fmla="*/ 44 h 200"/>
                <a:gd name="T8" fmla="*/ 132 w 184"/>
                <a:gd name="T9" fmla="*/ 24 h 200"/>
                <a:gd name="T10" fmla="*/ 132 w 184"/>
                <a:gd name="T11" fmla="*/ 0 h 200"/>
                <a:gd name="T12" fmla="*/ 52 w 184"/>
                <a:gd name="T13" fmla="*/ 0 h 200"/>
                <a:gd name="T14" fmla="*/ 52 w 184"/>
                <a:gd name="T15" fmla="*/ 16 h 200"/>
                <a:gd name="T16" fmla="*/ 132 w 184"/>
                <a:gd name="T17" fmla="*/ 16 h 200"/>
                <a:gd name="T18" fmla="*/ 132 w 184"/>
                <a:gd name="T19" fmla="*/ 0 h 200"/>
                <a:gd name="T20" fmla="*/ 184 w 184"/>
                <a:gd name="T21" fmla="*/ 84 h 200"/>
                <a:gd name="T22" fmla="*/ 132 w 184"/>
                <a:gd name="T23" fmla="*/ 84 h 200"/>
                <a:gd name="T24" fmla="*/ 132 w 184"/>
                <a:gd name="T25" fmla="*/ 52 h 200"/>
                <a:gd name="T26" fmla="*/ 52 w 184"/>
                <a:gd name="T27" fmla="*/ 52 h 200"/>
                <a:gd name="T28" fmla="*/ 52 w 184"/>
                <a:gd name="T29" fmla="*/ 84 h 200"/>
                <a:gd name="T30" fmla="*/ 0 w 184"/>
                <a:gd name="T31" fmla="*/ 84 h 200"/>
                <a:gd name="T32" fmla="*/ 92 w 184"/>
                <a:gd name="T33" fmla="*/ 162 h 200"/>
                <a:gd name="T34" fmla="*/ 184 w 184"/>
                <a:gd name="T35" fmla="*/ 84 h 200"/>
                <a:gd name="T36" fmla="*/ 175 w 184"/>
                <a:gd name="T37" fmla="*/ 168 h 200"/>
                <a:gd name="T38" fmla="*/ 9 w 184"/>
                <a:gd name="T39" fmla="*/ 168 h 200"/>
                <a:gd name="T40" fmla="*/ 0 w 184"/>
                <a:gd name="T41" fmla="*/ 177 h 200"/>
                <a:gd name="T42" fmla="*/ 0 w 184"/>
                <a:gd name="T43" fmla="*/ 191 h 200"/>
                <a:gd name="T44" fmla="*/ 9 w 184"/>
                <a:gd name="T45" fmla="*/ 200 h 200"/>
                <a:gd name="T46" fmla="*/ 175 w 184"/>
                <a:gd name="T47" fmla="*/ 200 h 200"/>
                <a:gd name="T48" fmla="*/ 184 w 184"/>
                <a:gd name="T49" fmla="*/ 191 h 200"/>
                <a:gd name="T50" fmla="*/ 184 w 184"/>
                <a:gd name="T51" fmla="*/ 177 h 200"/>
                <a:gd name="T52" fmla="*/ 175 w 184"/>
                <a:gd name="T53" fmla="*/ 168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84" h="200">
                  <a:moveTo>
                    <a:pt x="132" y="24"/>
                  </a:moveTo>
                  <a:cubicBezTo>
                    <a:pt x="52" y="24"/>
                    <a:pt x="52" y="24"/>
                    <a:pt x="52" y="24"/>
                  </a:cubicBezTo>
                  <a:cubicBezTo>
                    <a:pt x="52" y="44"/>
                    <a:pt x="52" y="44"/>
                    <a:pt x="52" y="44"/>
                  </a:cubicBezTo>
                  <a:cubicBezTo>
                    <a:pt x="132" y="44"/>
                    <a:pt x="132" y="44"/>
                    <a:pt x="132" y="44"/>
                  </a:cubicBezTo>
                  <a:lnTo>
                    <a:pt x="132" y="24"/>
                  </a:lnTo>
                  <a:close/>
                  <a:moveTo>
                    <a:pt x="132" y="0"/>
                  </a:moveTo>
                  <a:cubicBezTo>
                    <a:pt x="52" y="0"/>
                    <a:pt x="52" y="0"/>
                    <a:pt x="52" y="0"/>
                  </a:cubicBezTo>
                  <a:cubicBezTo>
                    <a:pt x="52" y="16"/>
                    <a:pt x="52" y="16"/>
                    <a:pt x="52" y="16"/>
                  </a:cubicBezTo>
                  <a:cubicBezTo>
                    <a:pt x="132" y="16"/>
                    <a:pt x="132" y="16"/>
                    <a:pt x="132" y="16"/>
                  </a:cubicBezTo>
                  <a:lnTo>
                    <a:pt x="132" y="0"/>
                  </a:lnTo>
                  <a:close/>
                  <a:moveTo>
                    <a:pt x="184" y="84"/>
                  </a:moveTo>
                  <a:cubicBezTo>
                    <a:pt x="132" y="84"/>
                    <a:pt x="132" y="84"/>
                    <a:pt x="132" y="84"/>
                  </a:cubicBezTo>
                  <a:cubicBezTo>
                    <a:pt x="132" y="52"/>
                    <a:pt x="132" y="52"/>
                    <a:pt x="132" y="52"/>
                  </a:cubicBezTo>
                  <a:cubicBezTo>
                    <a:pt x="52" y="52"/>
                    <a:pt x="52" y="52"/>
                    <a:pt x="52" y="52"/>
                  </a:cubicBezTo>
                  <a:cubicBezTo>
                    <a:pt x="52" y="84"/>
                    <a:pt x="52" y="84"/>
                    <a:pt x="52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92" y="162"/>
                    <a:pt x="92" y="162"/>
                    <a:pt x="92" y="162"/>
                  </a:cubicBezTo>
                  <a:lnTo>
                    <a:pt x="184" y="84"/>
                  </a:lnTo>
                  <a:close/>
                  <a:moveTo>
                    <a:pt x="175" y="168"/>
                  </a:moveTo>
                  <a:cubicBezTo>
                    <a:pt x="9" y="168"/>
                    <a:pt x="9" y="168"/>
                    <a:pt x="9" y="168"/>
                  </a:cubicBezTo>
                  <a:cubicBezTo>
                    <a:pt x="4" y="168"/>
                    <a:pt x="0" y="172"/>
                    <a:pt x="0" y="177"/>
                  </a:cubicBezTo>
                  <a:cubicBezTo>
                    <a:pt x="0" y="191"/>
                    <a:pt x="0" y="191"/>
                    <a:pt x="0" y="191"/>
                  </a:cubicBezTo>
                  <a:cubicBezTo>
                    <a:pt x="0" y="196"/>
                    <a:pt x="4" y="200"/>
                    <a:pt x="9" y="200"/>
                  </a:cubicBezTo>
                  <a:cubicBezTo>
                    <a:pt x="175" y="200"/>
                    <a:pt x="175" y="200"/>
                    <a:pt x="175" y="200"/>
                  </a:cubicBezTo>
                  <a:cubicBezTo>
                    <a:pt x="180" y="200"/>
                    <a:pt x="184" y="196"/>
                    <a:pt x="184" y="191"/>
                  </a:cubicBezTo>
                  <a:cubicBezTo>
                    <a:pt x="184" y="177"/>
                    <a:pt x="184" y="177"/>
                    <a:pt x="184" y="177"/>
                  </a:cubicBezTo>
                  <a:cubicBezTo>
                    <a:pt x="184" y="172"/>
                    <a:pt x="180" y="168"/>
                    <a:pt x="175" y="168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872C6C-86FE-4485-A0A2-08436BE2897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5B67D-56AD-4C1D-93A1-BC8BE0AAD1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 showMasterSp="0">
  <p:cSld name="空白">
    <p:bg>
      <p:bgPr>
        <a:blipFill dpi="0" rotWithShape="1">
          <a:blip r:embed="rId2" cstate="email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872C6C-86FE-4485-A0A2-08436BE2897F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5B67D-56AD-4C1D-93A1-BC8BE0AAD1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800" y="457200"/>
            <a:ext cx="4165200" cy="1602000"/>
          </a:xfrm>
        </p:spPr>
        <p:txBody>
          <a:bodyPr anchor="b" anchorCtr="0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0"/>
            <a:ext cx="6170400" cy="54036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7" y="2059200"/>
            <a:ext cx="4165200" cy="38124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872C6C-86FE-4485-A0A2-08436BE2897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5B67D-56AD-4C1D-93A1-BC8BE0AAD1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bg>
      <p:bgPr>
        <a:blipFill dpi="0" rotWithShape="1">
          <a:blip r:embed="rId2" cstate="email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672638" y="365125"/>
            <a:ext cx="1681162" cy="5811838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8662988" cy="5811838"/>
          </a:xfrm>
        </p:spPr>
        <p:txBody>
          <a:bodyPr vert="eaVert"/>
          <a:lstStyle>
            <a:lvl1pPr marL="228600" indent="-228600">
              <a:buFontTx/>
              <a:buBlip>
                <a:blip r:embed="rId3"/>
              </a:buBlip>
              <a:defRPr sz="2400"/>
            </a:lvl1pPr>
            <a:lvl2pPr marL="725805" indent="-284480">
              <a:buFontTx/>
              <a:buBlip>
                <a:blip r:embed="rId3"/>
              </a:buBlip>
              <a:defRPr sz="2000"/>
            </a:lvl2pPr>
            <a:lvl3pPr marL="1143000" indent="-228600">
              <a:buFontTx/>
              <a:buBlip>
                <a:blip r:embed="rId3"/>
              </a:buBlip>
              <a:defRPr sz="1800"/>
            </a:lvl3pPr>
            <a:lvl4pPr marL="1600200" indent="-228600">
              <a:buFontTx/>
              <a:buBlip>
                <a:blip r:embed="rId3"/>
              </a:buBlip>
              <a:defRPr sz="1800"/>
            </a:lvl4pPr>
            <a:lvl5pPr marL="2057400" indent="-228600">
              <a:buFontTx/>
              <a:buBlip>
                <a:blip r:embed="rId3"/>
              </a:buBlip>
              <a:defRPr sz="1800"/>
            </a:lvl5pPr>
          </a:lstStyle>
          <a:p>
            <a:r>
              <a:rPr lang="zh-CN" altLang="en-US" sz="2400" dirty="0" smtClean="0"/>
              <a:t>单击此处编辑文本</a:t>
            </a:r>
            <a:endParaRPr lang="en-US" altLang="zh-CN" sz="2400" dirty="0" smtClean="0"/>
          </a:p>
          <a:p>
            <a:pPr lvl="1"/>
            <a:r>
              <a:rPr lang="zh-CN" altLang="en-US" sz="2000" dirty="0" smtClean="0"/>
              <a:t>第二级</a:t>
            </a:r>
            <a:endParaRPr lang="zh-CN" altLang="en-US" sz="2000" dirty="0" smtClean="0"/>
          </a:p>
          <a:p>
            <a:pPr lvl="2"/>
            <a:r>
              <a:rPr lang="zh-CN" altLang="en-US" sz="1800" dirty="0" smtClean="0"/>
              <a:t>第三级</a:t>
            </a:r>
            <a:endParaRPr lang="zh-CN" altLang="en-US" sz="1800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872C6C-86FE-4485-A0A2-08436BE2897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5B67D-56AD-4C1D-93A1-BC8BE0AAD1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5.png"/><Relationship Id="rId11" Type="http://schemas.openxmlformats.org/officeDocument/2006/relationships/image" Target="../media/image6.png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1" cstate="email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81260" y="365125"/>
            <a:ext cx="10472539" cy="5746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159934"/>
            <a:ext cx="10515600" cy="50170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zh-CN" altLang="en-US" sz="2400" dirty="0" smtClean="0"/>
              <a:t>单击此处编辑文本</a:t>
            </a:r>
            <a:endParaRPr lang="en-US" altLang="zh-CN" sz="2400" dirty="0" smtClean="0"/>
          </a:p>
          <a:p>
            <a:pPr lvl="1"/>
            <a:r>
              <a:rPr lang="zh-CN" altLang="en-US" sz="2000" dirty="0" smtClean="0"/>
              <a:t>第二级</a:t>
            </a:r>
            <a:endParaRPr lang="zh-CN" altLang="en-US" sz="2000" dirty="0" smtClean="0"/>
          </a:p>
          <a:p>
            <a:pPr lvl="2"/>
            <a:r>
              <a:rPr lang="zh-CN" altLang="en-US" sz="1800" dirty="0" smtClean="0"/>
              <a:t>第三级</a:t>
            </a:r>
            <a:endParaRPr lang="zh-CN" altLang="en-US" sz="1800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67872C6C-86FE-4485-A0A2-08436BE2897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2FB5B67D-56AD-4C1D-93A1-BC8BE0AAD17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just" defTabSz="914400" rtl="0" eaLnBrk="1" latinLnBrk="0" hangingPunct="1">
        <a:lnSpc>
          <a:spcPct val="130000"/>
        </a:lnSpc>
        <a:spcBef>
          <a:spcPts val="1200"/>
        </a:spcBef>
        <a:buSzPct val="80000"/>
        <a:buFontTx/>
        <a:buBlip>
          <a:blip r:embed="rId12"/>
        </a:buBlip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25805" indent="-284480" algn="just" defTabSz="914400" rtl="0" eaLnBrk="1" latinLnBrk="0" hangingPunct="1">
        <a:lnSpc>
          <a:spcPct val="120000"/>
        </a:lnSpc>
        <a:spcBef>
          <a:spcPts val="600"/>
        </a:spcBef>
        <a:buFontTx/>
        <a:buBlip>
          <a:blip r:embed="rId12"/>
        </a:buBlip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just" defTabSz="914400" rtl="0" eaLnBrk="1" latinLnBrk="0" hangingPunct="1">
        <a:lnSpc>
          <a:spcPct val="90000"/>
        </a:lnSpc>
        <a:spcBef>
          <a:spcPts val="500"/>
        </a:spcBef>
        <a:buFontTx/>
        <a:buBlip>
          <a:blip r:embed="rId12"/>
        </a:buBlip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just" defTabSz="914400" rtl="0" eaLnBrk="1" latinLnBrk="0" hangingPunct="1">
        <a:lnSpc>
          <a:spcPct val="90000"/>
        </a:lnSpc>
        <a:spcBef>
          <a:spcPts val="500"/>
        </a:spcBef>
        <a:buFontTx/>
        <a:buBlip>
          <a:blip r:embed="rId12"/>
        </a:buBlip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just" defTabSz="914400" rtl="0" eaLnBrk="1" latinLnBrk="0" hangingPunct="1">
        <a:lnSpc>
          <a:spcPct val="90000"/>
        </a:lnSpc>
        <a:spcBef>
          <a:spcPts val="500"/>
        </a:spcBef>
        <a:buFontTx/>
        <a:buBlip>
          <a:blip r:embed="rId12"/>
        </a:buBlip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.xml"/><Relationship Id="rId1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en-US" altLang="zh-CN"/>
              <a:t>Linux Ext2文件系统</a:t>
            </a:r>
            <a:endParaRPr lang="en-US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673860" y="4018915"/>
            <a:ext cx="9144000" cy="934085"/>
          </a:xfrm>
        </p:spPr>
        <p:txBody>
          <a:bodyPr>
            <a:normAutofit lnSpcReduction="20000"/>
          </a:bodyPr>
          <a:p>
            <a:r>
              <a:rPr lang="zh-CN" altLang="en-US"/>
              <a:t>软件测试报告          </a:t>
            </a:r>
            <a:endParaRPr lang="zh-CN" altLang="en-US"/>
          </a:p>
          <a:p>
            <a:r>
              <a:rPr lang="zh-CN" altLang="en-US"/>
              <a:t>                                                                                      </a:t>
            </a:r>
            <a:r>
              <a:rPr lang="en-US" altLang="zh-CN"/>
              <a:t>E</a:t>
            </a:r>
            <a:r>
              <a:rPr lang="zh-CN" altLang="en-US"/>
              <a:t>组</a:t>
            </a:r>
            <a:endParaRPr lang="zh-CN" altLang="en-US"/>
          </a:p>
        </p:txBody>
      </p:sp>
      <p:pic>
        <p:nvPicPr>
          <p:cNvPr id="4" name="图片 3" descr="buaa_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09638" y="609283"/>
            <a:ext cx="3503295" cy="758825"/>
          </a:xfrm>
          <a:prstGeom prst="rect">
            <a:avLst/>
          </a:prstGeom>
          <a:noFill/>
          <a:ln w="9525">
            <a:noFill/>
            <a:miter/>
          </a:ln>
        </p:spPr>
      </p:pic>
    </p:spTree>
    <p:custDataLst>
      <p:tags r:id="rId2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0</a:t>
            </a:r>
            <a:r>
              <a:rPr lang="zh-CN" altLang="en-US"/>
              <a:t>、对</a:t>
            </a:r>
            <a:r>
              <a:rPr lang="en-US" altLang="zh-CN"/>
              <a:t>C,D</a:t>
            </a:r>
            <a:r>
              <a:rPr lang="zh-CN" altLang="en-US"/>
              <a:t>两组的复评审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20000"/>
          </a:bodyPr>
          <a:p>
            <a:endParaRPr lang="zh-CN" altLang="en-US"/>
          </a:p>
          <a:p>
            <a:r>
              <a:rPr lang="zh-CN" altLang="en-US"/>
              <a:t>对C组： </a:t>
            </a:r>
            <a:endParaRPr lang="zh-CN" altLang="en-US"/>
          </a:p>
          <a:p>
            <a:r>
              <a:rPr lang="zh-CN" altLang="en-US"/>
              <a:t>上周提到的问题做了改正，而且测试用例的表格设计的很规范。</a:t>
            </a:r>
            <a:endParaRPr lang="zh-CN" altLang="en-US"/>
          </a:p>
          <a:p>
            <a:r>
              <a:rPr lang="zh-CN" altLang="en-US"/>
              <a:t>对D组： </a:t>
            </a:r>
            <a:endParaRPr lang="zh-CN" altLang="en-US"/>
          </a:p>
          <a:p>
            <a:r>
              <a:rPr lang="zh-CN" altLang="en-US"/>
              <a:t>上周提到的问题做了改正，而且用批注显示修改的地方，值得借鉴。</a:t>
            </a:r>
            <a:endParaRPr lang="zh-CN" altLang="en-US"/>
          </a:p>
          <a:p>
            <a:pPr marL="0" indent="0">
              <a:buNone/>
            </a:pPr>
            <a:endParaRPr lang="zh-CN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一、我们组文档修改说明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删除了软件需求规格说明书中没有实现的需求，这样和测试用例对应起来；</a:t>
            </a:r>
            <a:endParaRPr lang="zh-CN" altLang="en-US"/>
          </a:p>
          <a:p>
            <a:r>
              <a:rPr lang="zh-CN" altLang="en-US"/>
              <a:t>删除了测试规格说明书中的  测试结论 和 实际结果，只保留了预期结果；</a:t>
            </a:r>
            <a:endParaRPr lang="zh-CN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二、我们组实现的命令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p>
            <a:r>
              <a:rPr lang="zh-CN" altLang="en-US"/>
              <a:t>实现上层用户常见的</a:t>
            </a:r>
            <a:r>
              <a:rPr lang="en-US" altLang="zh-CN"/>
              <a:t>6</a:t>
            </a:r>
            <a:r>
              <a:rPr lang="zh-CN" altLang="en-US"/>
              <a:t>个命令（其实就是应用程序，只不过是命令行执行而已）：</a:t>
            </a:r>
            <a:endParaRPr lang="zh-CN" altLang="en-US"/>
          </a:p>
          <a:p>
            <a:r>
              <a:rPr lang="zh-CN" altLang="en-US"/>
              <a:t>1-1 ) my_cp： 实现单个文件拷贝，按照原样。需要3个参数。</a:t>
            </a:r>
            <a:endParaRPr lang="zh-CN" altLang="en-US"/>
          </a:p>
          <a:p>
            <a:r>
              <a:rPr lang="zh-CN" altLang="en-US"/>
              <a:t>1-2）my_mkdir： 只可以实现 单级目录。实现多级目录的代替选择：一步一步新建，也可以实现 多级目录。</a:t>
            </a:r>
            <a:endParaRPr lang="zh-CN" altLang="en-US"/>
          </a:p>
          <a:p>
            <a:r>
              <a:rPr lang="zh-CN" altLang="en-US"/>
              <a:t>1-3)my_rm: 删除一个文件。需要2个参数。</a:t>
            </a:r>
            <a:endParaRPr lang="zh-CN" altLang="en-US"/>
          </a:p>
          <a:p>
            <a:r>
              <a:rPr lang="zh-CN" altLang="en-US"/>
              <a:t>1-4)my_rmdir:　删除非空目录。需要2个参数。</a:t>
            </a:r>
            <a:endParaRPr lang="zh-CN" altLang="en-US"/>
          </a:p>
          <a:p>
            <a:r>
              <a:rPr lang="zh-CN" altLang="en-US"/>
              <a:t>1-5)my_ls:  显示所给目录下的的文件和子文件夹。</a:t>
            </a:r>
            <a:endParaRPr lang="zh-CN" altLang="en-US"/>
          </a:p>
          <a:p>
            <a:r>
              <a:rPr lang="zh-CN" altLang="en-US"/>
              <a:t>1-6)my_mv命令：能够重命名文件，和文件夹。 并且移动到不同的目录。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三、测试结果截图</a:t>
            </a:r>
            <a:endParaRPr lang="en-US" altLang="zh-CN"/>
          </a:p>
        </p:txBody>
      </p:sp>
      <p:sp>
        <p:nvSpPr>
          <p:cNvPr id="4" name="文本框 3"/>
          <p:cNvSpPr txBox="1"/>
          <p:nvPr/>
        </p:nvSpPr>
        <p:spPr>
          <a:xfrm>
            <a:off x="732155" y="1138555"/>
            <a:ext cx="1364615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my</a:t>
            </a:r>
            <a:r>
              <a:rPr lang="en-US" altLang="zh-CN">
                <a:sym typeface="+mn-ea"/>
              </a:rPr>
              <a:t>_mkdir</a:t>
            </a:r>
            <a:endParaRPr lang="en-US" altLang="zh-CN"/>
          </a:p>
        </p:txBody>
      </p:sp>
      <p:pic>
        <p:nvPicPr>
          <p:cNvPr id="15" name="内容占位符 1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88975" y="1539240"/>
            <a:ext cx="4981575" cy="4029075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6553835" y="1184910"/>
            <a:ext cx="1364615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my</a:t>
            </a:r>
            <a:r>
              <a:rPr lang="en-US" altLang="zh-CN">
                <a:sym typeface="+mn-ea"/>
              </a:rPr>
              <a:t>_rmdir</a:t>
            </a:r>
            <a:endParaRPr lang="en-US" altLang="zh-CN"/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5575935"/>
            <a:ext cx="4895215" cy="781050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4770" y="1619885"/>
            <a:ext cx="4895215" cy="474281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三、</a:t>
            </a:r>
            <a:r>
              <a:rPr lang="zh-CN" altLang="en-US">
                <a:sym typeface="+mn-ea"/>
              </a:rPr>
              <a:t>测试结果截图</a:t>
            </a:r>
            <a:r>
              <a:rPr lang="en-US" altLang="zh-CN">
                <a:sym typeface="+mn-ea"/>
              </a:rPr>
              <a:t>(2)</a:t>
            </a:r>
            <a:endParaRPr lang="en-US" altLang="zh-CN"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68045" y="958850"/>
            <a:ext cx="1217930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my_rm</a:t>
            </a:r>
            <a:endParaRPr lang="en-US" altLang="zh-CN"/>
          </a:p>
        </p:txBody>
      </p:sp>
      <p:sp>
        <p:nvSpPr>
          <p:cNvPr id="8" name="文本框 7"/>
          <p:cNvSpPr txBox="1"/>
          <p:nvPr/>
        </p:nvSpPr>
        <p:spPr>
          <a:xfrm>
            <a:off x="7420610" y="890270"/>
            <a:ext cx="1240155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my_cp</a:t>
            </a:r>
            <a:endParaRPr lang="en-US" altLang="zh-CN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29285" y="1456690"/>
            <a:ext cx="4962525" cy="155257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730" y="3001645"/>
            <a:ext cx="4885690" cy="326644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0815" y="1318260"/>
            <a:ext cx="4866640" cy="527621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endParaRPr lang="zh-CN" altLang="en-US"/>
          </a:p>
        </p:txBody>
      </p:sp>
      <p:sp>
        <p:nvSpPr>
          <p:cNvPr id="18" name="标题 17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三、</a:t>
            </a:r>
            <a:r>
              <a:rPr lang="zh-CN" altLang="en-US">
                <a:sym typeface="+mn-ea"/>
              </a:rPr>
              <a:t>测试结果截图</a:t>
            </a:r>
            <a:r>
              <a:rPr lang="en-US" altLang="zh-CN">
                <a:sym typeface="+mn-ea"/>
              </a:rPr>
              <a:t>(3)</a:t>
            </a:r>
            <a:endParaRPr lang="en-US" altLang="zh-CN">
              <a:sym typeface="+mn-ea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868045" y="958850"/>
            <a:ext cx="1217930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my_ls</a:t>
            </a:r>
            <a:endParaRPr lang="en-US" altLang="zh-CN"/>
          </a:p>
        </p:txBody>
      </p:sp>
      <p:sp>
        <p:nvSpPr>
          <p:cNvPr id="20" name="文本框 19"/>
          <p:cNvSpPr txBox="1"/>
          <p:nvPr/>
        </p:nvSpPr>
        <p:spPr>
          <a:xfrm>
            <a:off x="7420610" y="890270"/>
            <a:ext cx="1240155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my_mv</a:t>
            </a:r>
            <a:endParaRPr lang="en-US" altLang="zh-CN"/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6265" y="1419225"/>
            <a:ext cx="4914265" cy="5076190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3005" y="1535430"/>
            <a:ext cx="4923790" cy="962025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6815" y="2496185"/>
            <a:ext cx="4914265" cy="3999865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TEMPLATE_CATEGORY" val="custom"/>
  <p:tag name="KSO_WM_TEMPLATE_INDEX" val="160190"/>
</p:tagLst>
</file>

<file path=ppt/tags/tag2.xml><?xml version="1.0" encoding="utf-8"?>
<p:tagLst xmlns:p="http://schemas.openxmlformats.org/presentationml/2006/main">
  <p:tag name="KSO_WM_TEMPLATE_CATEGORY" val="custom"/>
  <p:tag name="KSO_WM_TEMPLATE_INDEX" val="160190"/>
</p:tagLst>
</file>

<file path=ppt/theme/theme1.xml><?xml version="1.0" encoding="utf-8"?>
<a:theme xmlns:a="http://schemas.openxmlformats.org/drawingml/2006/main" name="Office 主题">
  <a:themeElements>
    <a:clrScheme name="自定义 26">
      <a:dk1>
        <a:srgbClr val="FFFFFF"/>
      </a:dk1>
      <a:lt1>
        <a:srgbClr val="5F5F5F"/>
      </a:lt1>
      <a:dk2>
        <a:srgbClr val="FFFFFF"/>
      </a:dk2>
      <a:lt2>
        <a:srgbClr val="5F5F5F"/>
      </a:lt2>
      <a:accent1>
        <a:srgbClr val="26AABC"/>
      </a:accent1>
      <a:accent2>
        <a:srgbClr val="628EE3"/>
      </a:accent2>
      <a:accent3>
        <a:srgbClr val="2BC3B5"/>
      </a:accent3>
      <a:accent4>
        <a:srgbClr val="92D050"/>
      </a:accent4>
      <a:accent5>
        <a:srgbClr val="CEB9A3"/>
      </a:accent5>
      <a:accent6>
        <a:srgbClr val="FFC000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黑体"/>
        <a:cs typeface=""/>
      </a:majorFont>
      <a:minorFont>
        <a:latin typeface="Arial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599</Words>
  <Application>WPS 演示</Application>
  <PresentationFormat>宽屏</PresentationFormat>
  <Paragraphs>48</Paragraphs>
  <Slides>7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8" baseType="lpstr">
      <vt:lpstr>Office 主题</vt:lpstr>
      <vt:lpstr>Linux Ext2文件系统</vt:lpstr>
      <vt:lpstr>PowerPoint 演示文稿</vt:lpstr>
      <vt:lpstr>PowerPoint 演示文稿</vt:lpstr>
      <vt:lpstr>一、我们组实现的命令</vt:lpstr>
      <vt:lpstr>二、命令演示(1)</vt:lpstr>
      <vt:lpstr>二、命令演示（2）</vt:lpstr>
      <vt:lpstr>三、测试结果截图(2)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Administrator</dc:creator>
  <cp:lastModifiedBy>Administrator</cp:lastModifiedBy>
  <cp:revision>44</cp:revision>
  <dcterms:created xsi:type="dcterms:W3CDTF">2015-05-05T08:02:00Z</dcterms:created>
  <dcterms:modified xsi:type="dcterms:W3CDTF">2016-05-27T06:50:45Z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2052-10.1.0.5745</vt:lpwstr>
  </property>
</Properties>
</file>